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4"/>
  </p:notesMasterIdLst>
  <p:sldIdLst>
    <p:sldId id="368" r:id="rId5"/>
    <p:sldId id="369" r:id="rId6"/>
    <p:sldId id="370" r:id="rId7"/>
    <p:sldId id="371" r:id="rId8"/>
    <p:sldId id="376" r:id="rId9"/>
    <p:sldId id="373" r:id="rId10"/>
    <p:sldId id="374" r:id="rId11"/>
    <p:sldId id="375" r:id="rId12"/>
    <p:sldId id="279" r:id="rId13"/>
  </p:sldIdLst>
  <p:sldSz cx="12192000" cy="6858000"/>
  <p:notesSz cx="6858000" cy="9144000"/>
  <p:embeddedFontLst>
    <p:embeddedFont>
      <p:font typeface="Arial Narrow" panose="020B0606020202030204" pitchFamily="34" charset="0"/>
      <p:regular r:id="rId15"/>
      <p:bold r:id="rId16"/>
      <p:italic r:id="rId17"/>
      <p:boldItalic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F2F76-CB1F-47BA-B0DA-DDD6E61B2375}" v="23" dt="2019-08-24T13:19:22.516"/>
    <p1510:client id="{76D30FE8-F5D2-C2C5-7C55-6352C618963A}" v="12" dt="2019-08-26T16:28:20.686"/>
    <p1510:client id="{9568874A-3F60-41C8-8702-B68127565D35}" v="1486" dt="2019-08-23T23:37:52.871"/>
    <p1510:client id="{E3672E9C-EA5A-EAFF-78B4-5A35826AAFF5}" v="23" dt="2019-08-23T23:24:55.303"/>
    <p1510:client id="{E69D2070-0D15-E79F-2E92-FDD0AA98A1E8}" v="147" dt="2019-08-26T16:09:01.19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7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10.fntdata"/><Relationship Id="rId5" Type="http://schemas.openxmlformats.org/officeDocument/2006/relationships/slide" Target="slides/slide1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58EA6-DA68-4C70-ABCF-2BA21DBFCF5C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6CC89-D13B-4C84-8C1C-BE68277B7D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40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61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53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26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FB0E7069-B1AA-4EC6-A179-8960D40D7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53516" y="-299633"/>
            <a:ext cx="8679413" cy="820820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2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33" y="-220154"/>
            <a:ext cx="10426151" cy="7298305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FCD1997-5A4E-460E-8BE5-44B96C5F40D4}"/>
              </a:ext>
            </a:extLst>
          </p:cNvPr>
          <p:cNvGrpSpPr/>
          <p:nvPr userDrawn="1"/>
        </p:nvGrpSpPr>
        <p:grpSpPr>
          <a:xfrm>
            <a:off x="1" y="-1"/>
            <a:ext cx="6715276" cy="6858001"/>
            <a:chOff x="0" y="-1"/>
            <a:chExt cx="5036457" cy="514350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A872EAA-4D4D-43C9-921A-42CC183D759B}"/>
                </a:ext>
              </a:extLst>
            </p:cNvPr>
            <p:cNvSpPr/>
            <p:nvPr/>
          </p:nvSpPr>
          <p:spPr>
            <a:xfrm>
              <a:off x="0" y="0"/>
              <a:ext cx="1566882" cy="5143500"/>
            </a:xfrm>
            <a:prstGeom prst="rect">
              <a:avLst/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5" name="Parallelogram 2">
              <a:extLst>
                <a:ext uri="{FF2B5EF4-FFF2-40B4-BE49-F238E27FC236}">
                  <a16:creationId xmlns:a16="http://schemas.microsoft.com/office/drawing/2014/main" id="{7B31A60C-C273-412F-B545-74770C88021F}"/>
                </a:ext>
              </a:extLst>
            </p:cNvPr>
            <p:cNvSpPr/>
            <p:nvPr/>
          </p:nvSpPr>
          <p:spPr>
            <a:xfrm>
              <a:off x="2429298" y="-1"/>
              <a:ext cx="2607159" cy="5143501"/>
            </a:xfrm>
            <a:prstGeom prst="parallelogram">
              <a:avLst>
                <a:gd name="adj" fmla="val 14744"/>
              </a:avLst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1" name="Retângulo 10"/>
          <p:cNvSpPr/>
          <p:nvPr userDrawn="1"/>
        </p:nvSpPr>
        <p:spPr>
          <a:xfrm>
            <a:off x="1736810" y="0"/>
            <a:ext cx="2798393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6007101"/>
            <a:ext cx="12192000" cy="8509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22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85" y="0"/>
            <a:ext cx="10287000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FCD1997-5A4E-460E-8BE5-44B96C5F40D4}"/>
              </a:ext>
            </a:extLst>
          </p:cNvPr>
          <p:cNvGrpSpPr/>
          <p:nvPr userDrawn="1"/>
        </p:nvGrpSpPr>
        <p:grpSpPr>
          <a:xfrm>
            <a:off x="1" y="-1"/>
            <a:ext cx="6715276" cy="6858001"/>
            <a:chOff x="0" y="-1"/>
            <a:chExt cx="5036457" cy="514350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A872EAA-4D4D-43C9-921A-42CC183D759B}"/>
                </a:ext>
              </a:extLst>
            </p:cNvPr>
            <p:cNvSpPr/>
            <p:nvPr/>
          </p:nvSpPr>
          <p:spPr>
            <a:xfrm>
              <a:off x="0" y="0"/>
              <a:ext cx="1566882" cy="5143500"/>
            </a:xfrm>
            <a:prstGeom prst="rect">
              <a:avLst/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5" name="Parallelogram 2">
              <a:extLst>
                <a:ext uri="{FF2B5EF4-FFF2-40B4-BE49-F238E27FC236}">
                  <a16:creationId xmlns:a16="http://schemas.microsoft.com/office/drawing/2014/main" id="{7B31A60C-C273-412F-B545-74770C88021F}"/>
                </a:ext>
              </a:extLst>
            </p:cNvPr>
            <p:cNvSpPr/>
            <p:nvPr/>
          </p:nvSpPr>
          <p:spPr>
            <a:xfrm>
              <a:off x="2429298" y="-1"/>
              <a:ext cx="2607159" cy="5143501"/>
            </a:xfrm>
            <a:prstGeom prst="parallelogram">
              <a:avLst>
                <a:gd name="adj" fmla="val 14744"/>
              </a:avLst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1" name="Retângulo 10"/>
          <p:cNvSpPr/>
          <p:nvPr userDrawn="1"/>
        </p:nvSpPr>
        <p:spPr>
          <a:xfrm>
            <a:off x="1736810" y="0"/>
            <a:ext cx="2798393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31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1641135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82" y="0"/>
            <a:ext cx="10050636" cy="6858000"/>
          </a:xfrm>
          <a:prstGeom prst="rect">
            <a:avLst/>
          </a:prstGeom>
        </p:spPr>
      </p:pic>
      <p:sp>
        <p:nvSpPr>
          <p:cNvPr id="13" name="Parallelogram 2">
            <a:extLst>
              <a:ext uri="{FF2B5EF4-FFF2-40B4-BE49-F238E27FC236}">
                <a16:creationId xmlns:a16="http://schemas.microsoft.com/office/drawing/2014/main" id="{7B31A60C-C273-412F-B545-74770C88021F}"/>
              </a:ext>
            </a:extLst>
          </p:cNvPr>
          <p:cNvSpPr/>
          <p:nvPr/>
        </p:nvSpPr>
        <p:spPr>
          <a:xfrm rot="10800000" flipH="1">
            <a:off x="-1920240" y="-3"/>
            <a:ext cx="13427471" cy="6858001"/>
          </a:xfrm>
          <a:prstGeom prst="parallelogram">
            <a:avLst>
              <a:gd name="adj" fmla="val 14744"/>
            </a:avLst>
          </a:prstGeom>
          <a:solidFill>
            <a:srgbClr val="0144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5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75" y="0"/>
            <a:ext cx="10318724" cy="6879149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FCD1997-5A4E-460E-8BE5-44B96C5F40D4}"/>
              </a:ext>
            </a:extLst>
          </p:cNvPr>
          <p:cNvGrpSpPr/>
          <p:nvPr userDrawn="1"/>
        </p:nvGrpSpPr>
        <p:grpSpPr>
          <a:xfrm>
            <a:off x="1" y="-1"/>
            <a:ext cx="6715276" cy="6858001"/>
            <a:chOff x="0" y="-1"/>
            <a:chExt cx="5036457" cy="514350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A872EAA-4D4D-43C9-921A-42CC183D759B}"/>
                </a:ext>
              </a:extLst>
            </p:cNvPr>
            <p:cNvSpPr/>
            <p:nvPr/>
          </p:nvSpPr>
          <p:spPr>
            <a:xfrm>
              <a:off x="0" y="0"/>
              <a:ext cx="1566882" cy="5143500"/>
            </a:xfrm>
            <a:prstGeom prst="rect">
              <a:avLst/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5" name="Parallelogram 2">
              <a:extLst>
                <a:ext uri="{FF2B5EF4-FFF2-40B4-BE49-F238E27FC236}">
                  <a16:creationId xmlns:a16="http://schemas.microsoft.com/office/drawing/2014/main" id="{7B31A60C-C273-412F-B545-74770C88021F}"/>
                </a:ext>
              </a:extLst>
            </p:cNvPr>
            <p:cNvSpPr/>
            <p:nvPr/>
          </p:nvSpPr>
          <p:spPr>
            <a:xfrm>
              <a:off x="2429298" y="-1"/>
              <a:ext cx="2607159" cy="5143501"/>
            </a:xfrm>
            <a:prstGeom prst="parallelogram">
              <a:avLst>
                <a:gd name="adj" fmla="val 14744"/>
              </a:avLst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1" name="Retângulo 10"/>
          <p:cNvSpPr/>
          <p:nvPr userDrawn="1"/>
        </p:nvSpPr>
        <p:spPr>
          <a:xfrm>
            <a:off x="1736810" y="0"/>
            <a:ext cx="2798393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18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34" y="-4"/>
            <a:ext cx="10342607" cy="689507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FCD1997-5A4E-460E-8BE5-44B96C5F40D4}"/>
              </a:ext>
            </a:extLst>
          </p:cNvPr>
          <p:cNvGrpSpPr/>
          <p:nvPr userDrawn="1"/>
        </p:nvGrpSpPr>
        <p:grpSpPr>
          <a:xfrm>
            <a:off x="1" y="-1"/>
            <a:ext cx="6715276" cy="6858001"/>
            <a:chOff x="0" y="-1"/>
            <a:chExt cx="5036457" cy="514350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A872EAA-4D4D-43C9-921A-42CC183D759B}"/>
                </a:ext>
              </a:extLst>
            </p:cNvPr>
            <p:cNvSpPr/>
            <p:nvPr/>
          </p:nvSpPr>
          <p:spPr>
            <a:xfrm>
              <a:off x="0" y="0"/>
              <a:ext cx="1566882" cy="5143500"/>
            </a:xfrm>
            <a:prstGeom prst="rect">
              <a:avLst/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5" name="Parallelogram 2">
              <a:extLst>
                <a:ext uri="{FF2B5EF4-FFF2-40B4-BE49-F238E27FC236}">
                  <a16:creationId xmlns:a16="http://schemas.microsoft.com/office/drawing/2014/main" id="{7B31A60C-C273-412F-B545-74770C88021F}"/>
                </a:ext>
              </a:extLst>
            </p:cNvPr>
            <p:cNvSpPr/>
            <p:nvPr/>
          </p:nvSpPr>
          <p:spPr>
            <a:xfrm>
              <a:off x="2429298" y="-1"/>
              <a:ext cx="2607159" cy="5143501"/>
            </a:xfrm>
            <a:prstGeom prst="parallelogram">
              <a:avLst>
                <a:gd name="adj" fmla="val 14744"/>
              </a:avLst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1" name="Retângulo 10"/>
          <p:cNvSpPr/>
          <p:nvPr userDrawn="1"/>
        </p:nvSpPr>
        <p:spPr>
          <a:xfrm>
            <a:off x="1736810" y="0"/>
            <a:ext cx="2798393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90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-3"/>
            <a:ext cx="10287000" cy="685800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3FCD1997-5A4E-460E-8BE5-44B96C5F40D4}"/>
              </a:ext>
            </a:extLst>
          </p:cNvPr>
          <p:cNvGrpSpPr/>
          <p:nvPr userDrawn="1"/>
        </p:nvGrpSpPr>
        <p:grpSpPr>
          <a:xfrm>
            <a:off x="1" y="-1"/>
            <a:ext cx="6715276" cy="6858001"/>
            <a:chOff x="0" y="-1"/>
            <a:chExt cx="5036457" cy="5143501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A872EAA-4D4D-43C9-921A-42CC183D759B}"/>
                </a:ext>
              </a:extLst>
            </p:cNvPr>
            <p:cNvSpPr/>
            <p:nvPr/>
          </p:nvSpPr>
          <p:spPr>
            <a:xfrm>
              <a:off x="0" y="0"/>
              <a:ext cx="1566882" cy="5143500"/>
            </a:xfrm>
            <a:prstGeom prst="rect">
              <a:avLst/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11" name="Parallelogram 2">
              <a:extLst>
                <a:ext uri="{FF2B5EF4-FFF2-40B4-BE49-F238E27FC236}">
                  <a16:creationId xmlns:a16="http://schemas.microsoft.com/office/drawing/2014/main" id="{7B31A60C-C273-412F-B545-74770C88021F}"/>
                </a:ext>
              </a:extLst>
            </p:cNvPr>
            <p:cNvSpPr/>
            <p:nvPr/>
          </p:nvSpPr>
          <p:spPr>
            <a:xfrm>
              <a:off x="2429298" y="-1"/>
              <a:ext cx="2607159" cy="5143501"/>
            </a:xfrm>
            <a:prstGeom prst="parallelogram">
              <a:avLst>
                <a:gd name="adj" fmla="val 14744"/>
              </a:avLst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tângulo 11"/>
          <p:cNvSpPr/>
          <p:nvPr userDrawn="1"/>
        </p:nvSpPr>
        <p:spPr>
          <a:xfrm>
            <a:off x="1736810" y="0"/>
            <a:ext cx="2798393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3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28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1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39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1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52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791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18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BF740-FECF-4259-AF5A-8C1752798432}" type="datetimeFigureOut">
              <a:rPr lang="pt-BR" smtClean="0"/>
              <a:t>05/12/2022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77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png"/><Relationship Id="rId4" Type="http://schemas.openxmlformats.org/officeDocument/2006/relationships/image" Target="../media/image1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5878CA-8FC3-BDE9-0095-40A401B83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3209192" y="126608"/>
            <a:ext cx="5773615" cy="203705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43A8652-3F1E-927B-40DA-C5CEFA42C988}"/>
              </a:ext>
            </a:extLst>
          </p:cNvPr>
          <p:cNvSpPr/>
          <p:nvPr/>
        </p:nvSpPr>
        <p:spPr>
          <a:xfrm>
            <a:off x="0" y="2629701"/>
            <a:ext cx="12192000" cy="135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INTEGRADO MULTIDISCIPLINAR – PIM II</a:t>
            </a:r>
          </a:p>
          <a:p>
            <a:pPr algn="ctr"/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 GERENCIAMENTO DE ESCRITÓRIO</a:t>
            </a:r>
          </a:p>
          <a:p>
            <a:pPr algn="ctr"/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ADVOCACIA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35308B-CA5C-3B42-51CA-51724BCD41A3}"/>
              </a:ext>
            </a:extLst>
          </p:cNvPr>
          <p:cNvSpPr txBox="1"/>
          <p:nvPr/>
        </p:nvSpPr>
        <p:spPr>
          <a:xfrm>
            <a:off x="3358075" y="2036008"/>
            <a:ext cx="547584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ANÁLISE E DESENVOLVIMENTO DE SISTEMAS</a:t>
            </a:r>
            <a:endParaRPr lang="pt-BR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pt-BR" sz="2800" dirty="0">
              <a:solidFill>
                <a:schemeClr val="bg1"/>
              </a:solidFill>
              <a:latin typeface="Arial" panose="020B0604020202020204" pitchFamily="34" charset="0"/>
              <a:ea typeface="Segoe UI 8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FEEB58-D6AD-6907-DFDD-09F1435E67D2}"/>
              </a:ext>
            </a:extLst>
          </p:cNvPr>
          <p:cNvSpPr txBox="1"/>
          <p:nvPr/>
        </p:nvSpPr>
        <p:spPr>
          <a:xfrm>
            <a:off x="253217" y="4395788"/>
            <a:ext cx="7417583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pt-BR" sz="1600" b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GRUPO 05</a:t>
            </a:r>
            <a:endParaRPr lang="pt-BR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ANDERSON TENÓRIO – RA: F04FAJ3</a:t>
            </a:r>
          </a:p>
          <a:p>
            <a:pPr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FELLIPE DE AZEVEDO E VASCONCELOS – RA</a:t>
            </a:r>
            <a:r>
              <a:rPr lang="pt-BR" sz="160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G07DCD6</a:t>
            </a:r>
            <a:endParaRPr lang="pt-BR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MARLON AKIO TOCHIRO – RA: T727405</a:t>
            </a:r>
          </a:p>
          <a:p>
            <a:pPr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RYCHARD MAYKO ROSADO DE ARAUJO – RA: T941709</a:t>
            </a:r>
          </a:p>
          <a:p>
            <a:pPr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VINICIUS FERNANDES UMBELINO DOS SANTOS – RA: T109DF0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C95CB2A-4A78-783F-59C1-3CECDED94586}"/>
              </a:ext>
            </a:extLst>
          </p:cNvPr>
          <p:cNvSpPr txBox="1"/>
          <p:nvPr/>
        </p:nvSpPr>
        <p:spPr>
          <a:xfrm>
            <a:off x="8449996" y="5826700"/>
            <a:ext cx="348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ORIENTADOR:</a:t>
            </a:r>
          </a:p>
          <a:p>
            <a:r>
              <a:rPr lang="pt-BR" dirty="0">
                <a:solidFill>
                  <a:schemeClr val="bg1"/>
                </a:solidFill>
              </a:rPr>
              <a:t>PROF. ME JOSÉ CARLOS LORANDI</a:t>
            </a:r>
          </a:p>
        </p:txBody>
      </p:sp>
    </p:spTree>
    <p:extLst>
      <p:ext uri="{BB962C8B-B14F-4D97-AF65-F5344CB8AC3E}">
        <p14:creationId xmlns:p14="http://schemas.microsoft.com/office/powerpoint/2010/main" val="208730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E6DE15E-1E3D-6DC4-B59F-13A8F77A12EB}"/>
              </a:ext>
            </a:extLst>
          </p:cNvPr>
          <p:cNvSpPr txBox="1"/>
          <p:nvPr/>
        </p:nvSpPr>
        <p:spPr>
          <a:xfrm>
            <a:off x="4614203" y="532591"/>
            <a:ext cx="2963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ADVOCACIA-SP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907D2EE-04E1-4592-0CBD-6B190A4A3429}"/>
              </a:ext>
            </a:extLst>
          </p:cNvPr>
          <p:cNvSpPr/>
          <p:nvPr/>
        </p:nvSpPr>
        <p:spPr>
          <a:xfrm>
            <a:off x="0" y="1518082"/>
            <a:ext cx="12192000" cy="35865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Somos um escritório no ramo de advocacia atuando há cerca de 4 anos no mercado;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Área de atuação civil e trabalhista;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Fazer valer o direito através da justiça e comprometimento;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Serviços de qualidade e prontidão a todos os clientes;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Forma preventiva e extrajudicialmente.</a:t>
            </a:r>
          </a:p>
          <a:p>
            <a:endParaRPr lang="pt-B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3E721A-34A4-DE99-D04D-6A4FDC46A4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0C3655C-EC98-3A91-CFC2-0FFFE1DAA2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0" t="20571" r="33742" b="25533"/>
          <a:stretch/>
        </p:blipFill>
        <p:spPr bwMode="auto">
          <a:xfrm>
            <a:off x="7691171" y="2895779"/>
            <a:ext cx="4243376" cy="2208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96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1BE5C9B-CF98-D701-B496-7BE1222F1106}"/>
              </a:ext>
            </a:extLst>
          </p:cNvPr>
          <p:cNvSpPr/>
          <p:nvPr/>
        </p:nvSpPr>
        <p:spPr>
          <a:xfrm>
            <a:off x="0" y="0"/>
            <a:ext cx="12192000" cy="98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LAYOUT ATUAL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A04A73-CA42-D8D8-E338-B7CA40B623E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" t="3432" r="3861" b="2941"/>
          <a:stretch/>
        </p:blipFill>
        <p:spPr bwMode="auto">
          <a:xfrm>
            <a:off x="5610687" y="1496036"/>
            <a:ext cx="6189346" cy="48950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82AF18F-91B7-C2BF-235A-2BDCF5DB93BA}"/>
              </a:ext>
            </a:extLst>
          </p:cNvPr>
          <p:cNvSpPr/>
          <p:nvPr/>
        </p:nvSpPr>
        <p:spPr>
          <a:xfrm>
            <a:off x="0" y="3043865"/>
            <a:ext cx="4971495" cy="151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Espaço;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Comunicação;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Infraestrutura;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Segurança física e lógica.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94DC9F-4073-F1E8-DB24-DDD375424A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7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B1273CD-6201-D335-3CBC-10B7F2AFFE91}"/>
              </a:ext>
            </a:extLst>
          </p:cNvPr>
          <p:cNvSpPr/>
          <p:nvPr/>
        </p:nvSpPr>
        <p:spPr>
          <a:xfrm>
            <a:off x="0" y="0"/>
            <a:ext cx="12192000" cy="135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Saiba ativar o cartão de crédito virtual do Nubank">
            <a:extLst>
              <a:ext uri="{FF2B5EF4-FFF2-40B4-BE49-F238E27FC236}">
                <a16:creationId xmlns:a16="http://schemas.microsoft.com/office/drawing/2014/main" id="{188CB559-F4AD-3453-B479-DA5C85EE4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456147">
            <a:off x="6718113" y="1341724"/>
            <a:ext cx="7421425" cy="417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9BC99DCC-C9F1-A84B-1D7F-04F2104C18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54" y="126460"/>
            <a:ext cx="2688802" cy="109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723597E-796A-0168-ED43-33507F65D066}"/>
              </a:ext>
            </a:extLst>
          </p:cNvPr>
          <p:cNvSpPr txBox="1"/>
          <p:nvPr/>
        </p:nvSpPr>
        <p:spPr>
          <a:xfrm>
            <a:off x="729648" y="3163485"/>
            <a:ext cx="6611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de negócios;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Potencial dos microempreendedores;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Aporte financeiro de R$ 50.000,00;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60% para novos equipamentos e melhorias nos serviços;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40% despesas fixas e aumento do quadro de funcionários.</a:t>
            </a:r>
          </a:p>
          <a:p>
            <a:pPr algn="just"/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dirty="0"/>
          </a:p>
        </p:txBody>
      </p:sp>
      <p:pic>
        <p:nvPicPr>
          <p:cNvPr id="1030" name="Picture 6" descr="Nubank é top - NuLove - NuCommunity">
            <a:extLst>
              <a:ext uri="{FF2B5EF4-FFF2-40B4-BE49-F238E27FC236}">
                <a16:creationId xmlns:a16="http://schemas.microsoft.com/office/drawing/2014/main" id="{840A86CB-A9E0-6466-2044-74EA121C8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458" y="5536600"/>
            <a:ext cx="1704535" cy="170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F1E8074-74CB-20A0-79CF-22B643AFEF5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9AD2F7-4D69-6A74-57A7-46EA39FE993E}"/>
              </a:ext>
            </a:extLst>
          </p:cNvPr>
          <p:cNvSpPr/>
          <p:nvPr/>
        </p:nvSpPr>
        <p:spPr>
          <a:xfrm>
            <a:off x="0" y="0"/>
            <a:ext cx="12192000" cy="98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PLANILHA DO ORÇAMENTO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EF9890-4B26-4809-D864-3FF936B28C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E89F169-C7BA-A201-1103-C93350EA0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428" y="1370330"/>
            <a:ext cx="8431144" cy="16395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4BB61F7-DB59-C89D-14D4-B00452262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794" y="3333349"/>
            <a:ext cx="8427778" cy="29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320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1BE5C9B-CF98-D701-B496-7BE1222F1106}"/>
              </a:ext>
            </a:extLst>
          </p:cNvPr>
          <p:cNvSpPr/>
          <p:nvPr/>
        </p:nvSpPr>
        <p:spPr>
          <a:xfrm>
            <a:off x="0" y="0"/>
            <a:ext cx="12192000" cy="98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>
                <a:latin typeface="Arial" panose="020B0604020202020204" pitchFamily="34" charset="0"/>
                <a:cs typeface="Arial" panose="020B0604020202020204" pitchFamily="34" charset="0"/>
              </a:rPr>
              <a:t>LAYOUT NOVO</a:t>
            </a:r>
            <a:endParaRPr lang="pt-BR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82AF18F-91B7-C2BF-235A-2BDCF5DB93BA}"/>
              </a:ext>
            </a:extLst>
          </p:cNvPr>
          <p:cNvSpPr/>
          <p:nvPr/>
        </p:nvSpPr>
        <p:spPr>
          <a:xfrm>
            <a:off x="6720905" y="5537509"/>
            <a:ext cx="2735548" cy="98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Novas aquisições;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Organização;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Segurança; </a:t>
            </a:r>
          </a:p>
          <a:p>
            <a:pPr algn="just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E3683F-45C0-FF8E-9CE5-56CF60C22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7" y="1461183"/>
            <a:ext cx="5994513" cy="378355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2804E4A-4644-8F4F-4200-089FBC784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" t="3093"/>
          <a:stretch/>
        </p:blipFill>
        <p:spPr bwMode="auto">
          <a:xfrm>
            <a:off x="6290100" y="1461182"/>
            <a:ext cx="5800413" cy="37835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988BCA1-9FFB-A5EA-C3B3-6144CF3636F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5991F438-C589-A1F5-09C0-5A4B2AF2476F}"/>
              </a:ext>
            </a:extLst>
          </p:cNvPr>
          <p:cNvSpPr/>
          <p:nvPr/>
        </p:nvSpPr>
        <p:spPr>
          <a:xfrm>
            <a:off x="9456453" y="5537509"/>
            <a:ext cx="2735547" cy="98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Comunicação;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Documentação;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Infraestrutura.</a:t>
            </a:r>
          </a:p>
          <a:p>
            <a:pPr algn="just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7899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E8939BB-23B9-4BEE-BE55-B3A6DF4CD1A1}"/>
              </a:ext>
            </a:extLst>
          </p:cNvPr>
          <p:cNvSpPr txBox="1"/>
          <p:nvPr/>
        </p:nvSpPr>
        <p:spPr>
          <a:xfrm>
            <a:off x="1094936" y="76835"/>
            <a:ext cx="1000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 GERENCIAMENTO DE ESCRITÓRIO</a:t>
            </a:r>
          </a:p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ADVOCACIA</a:t>
            </a:r>
          </a:p>
        </p:txBody>
      </p:sp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0F6EFE0B-E978-4334-4376-B029AB6518D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82" b="11634"/>
          <a:stretch/>
        </p:blipFill>
        <p:spPr bwMode="auto">
          <a:xfrm>
            <a:off x="1055079" y="900668"/>
            <a:ext cx="4178104" cy="251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C477E806-C470-B1E7-544F-1492914196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" r="17433" b="10170"/>
          <a:stretch/>
        </p:blipFill>
        <p:spPr bwMode="auto">
          <a:xfrm>
            <a:off x="6958820" y="900669"/>
            <a:ext cx="4178102" cy="244392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0BAD7DAF-D51C-0876-6B03-95264EFBD5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62" b="24057"/>
          <a:stretch/>
        </p:blipFill>
        <p:spPr bwMode="auto">
          <a:xfrm>
            <a:off x="1055079" y="3642714"/>
            <a:ext cx="4178104" cy="24446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 descr="Forma&#10;&#10;Descrição gerada automaticamente">
            <a:extLst>
              <a:ext uri="{FF2B5EF4-FFF2-40B4-BE49-F238E27FC236}">
                <a16:creationId xmlns:a16="http://schemas.microsoft.com/office/drawing/2014/main" id="{555591A4-373F-E269-507F-8187E09BC3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5" r="29156" b="23277"/>
          <a:stretch/>
        </p:blipFill>
        <p:spPr bwMode="auto">
          <a:xfrm>
            <a:off x="6958819" y="3642715"/>
            <a:ext cx="4178102" cy="24446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598502A-A818-8BD8-5419-574E7D790ED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84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E8939BB-23B9-4BEE-BE55-B3A6DF4CD1A1}"/>
              </a:ext>
            </a:extLst>
          </p:cNvPr>
          <p:cNvSpPr txBox="1"/>
          <p:nvPr/>
        </p:nvSpPr>
        <p:spPr>
          <a:xfrm>
            <a:off x="1094936" y="88866"/>
            <a:ext cx="100021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 GERENCIAMENTO DE ESCRITÓRIO</a:t>
            </a:r>
          </a:p>
          <a:p>
            <a:pPr algn="ctr"/>
            <a:r>
              <a:rPr lang="pt-BR" sz="20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ADVOCACIA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98502A-A818-8BD8-5419-574E7D790E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2" name="Imagem 1" descr="Texto&#10;&#10;Descrição gerada automaticamente com confiança média">
            <a:extLst>
              <a:ext uri="{FF2B5EF4-FFF2-40B4-BE49-F238E27FC236}">
                <a16:creationId xmlns:a16="http://schemas.microsoft.com/office/drawing/2014/main" id="{C2108733-660A-60A9-77ED-E13537FA05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29" b="25765"/>
          <a:stretch/>
        </p:blipFill>
        <p:spPr bwMode="auto">
          <a:xfrm>
            <a:off x="6958819" y="933427"/>
            <a:ext cx="4178102" cy="25101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1F8CA72C-EE6B-7B88-FC22-F4CF179060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" r="32648" b="25017"/>
          <a:stretch/>
        </p:blipFill>
        <p:spPr bwMode="auto">
          <a:xfrm>
            <a:off x="1055078" y="3566480"/>
            <a:ext cx="4178102" cy="25283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 descr="Texto&#10;&#10;Descrição gerada automaticamente">
            <a:extLst>
              <a:ext uri="{FF2B5EF4-FFF2-40B4-BE49-F238E27FC236}">
                <a16:creationId xmlns:a16="http://schemas.microsoft.com/office/drawing/2014/main" id="{AECF1E4A-DFE5-8A89-65F7-2122AFAFF5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27096" b="19053"/>
          <a:stretch/>
        </p:blipFill>
        <p:spPr bwMode="auto">
          <a:xfrm>
            <a:off x="6958820" y="3566480"/>
            <a:ext cx="4178101" cy="253940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 descr="Texto&#10;&#10;Descrição gerada automaticamente">
            <a:extLst>
              <a:ext uri="{FF2B5EF4-FFF2-40B4-BE49-F238E27FC236}">
                <a16:creationId xmlns:a16="http://schemas.microsoft.com/office/drawing/2014/main" id="{8A359DBE-659B-F01C-D21B-2D51870D5D9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32" b="25938"/>
          <a:stretch/>
        </p:blipFill>
        <p:spPr bwMode="auto">
          <a:xfrm>
            <a:off x="1055078" y="933427"/>
            <a:ext cx="4178102" cy="251015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2397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674685" y="2103438"/>
            <a:ext cx="3502025" cy="1325562"/>
          </a:xfrm>
        </p:spPr>
        <p:txBody>
          <a:bodyPr>
            <a:normAutofit/>
          </a:bodyPr>
          <a:lstStyle/>
          <a:p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2" charset="0"/>
                <a:cs typeface="Arial"/>
              </a:rPr>
              <a:t>Obrigado!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2" charset="0"/>
            </a:endParaRPr>
          </a:p>
        </p:txBody>
      </p:sp>
      <p:sp>
        <p:nvSpPr>
          <p:cNvPr id="10" name="CaixaDeTexto 5"/>
          <p:cNvSpPr txBox="1"/>
          <p:nvPr/>
        </p:nvSpPr>
        <p:spPr>
          <a:xfrm>
            <a:off x="7670582" y="4694266"/>
            <a:ext cx="4521418" cy="15799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800"/>
              </a:spcAft>
            </a:pPr>
            <a:r>
              <a:rPr lang="pt-BR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ANDERSON TENÓRIO </a:t>
            </a:r>
          </a:p>
          <a:p>
            <a:pPr>
              <a:spcAft>
                <a:spcPts val="800"/>
              </a:spcAft>
            </a:pPr>
            <a:r>
              <a:rPr lang="pt-BR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FELLIPE DE AZEVEDO E VASCONCELOS </a:t>
            </a:r>
          </a:p>
          <a:p>
            <a:pPr>
              <a:spcAft>
                <a:spcPts val="800"/>
              </a:spcAft>
            </a:pPr>
            <a:r>
              <a:rPr lang="pt-BR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MARLON AKIO TOCHIRO </a:t>
            </a:r>
          </a:p>
          <a:p>
            <a:pPr>
              <a:spcAft>
                <a:spcPts val="800"/>
              </a:spcAft>
            </a:pPr>
            <a:r>
              <a:rPr lang="pt-BR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RYCHARD MAYKO ROSADO DE ARAUJO </a:t>
            </a:r>
          </a:p>
          <a:p>
            <a:pPr>
              <a:spcAft>
                <a:spcPts val="800"/>
              </a:spcAft>
            </a:pPr>
            <a:r>
              <a:rPr lang="pt-BR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VINICIUS FERNANDES UMBELINO DOS SANTOS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47EB75-5F70-ECE3-CED1-29E63BD4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518181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6182038-0A9D-19DC-948A-25E2C77C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132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3A806502F69B4CBDD4EBC5BEA149D4" ma:contentTypeVersion="7" ma:contentTypeDescription="Crie um novo documento." ma:contentTypeScope="" ma:versionID="bd413f72c896df1c04e44aab855616ee">
  <xsd:schema xmlns:xsd="http://www.w3.org/2001/XMLSchema" xmlns:xs="http://www.w3.org/2001/XMLSchema" xmlns:p="http://schemas.microsoft.com/office/2006/metadata/properties" xmlns:ns2="64aaa46b-1083-4884-a3ed-222ecc0a1ded" targetNamespace="http://schemas.microsoft.com/office/2006/metadata/properties" ma:root="true" ma:fieldsID="744c1e492b8ed4c3e173a96d8de61e2e" ns2:_="">
    <xsd:import namespace="64aaa46b-1083-4884-a3ed-222ecc0a1d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aa46b-1083-4884-a3ed-222ecc0a1d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BE5BD6-71B2-4466-A61C-8274F96CB8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aaa46b-1083-4884-a3ed-222ecc0a1d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28A8D62-D320-4112-AF50-D52A5787174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6210125-D253-4C90-AC56-FEBA7CECC13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220</Words>
  <Application>Microsoft Office PowerPoint</Application>
  <PresentationFormat>Widescreen</PresentationFormat>
  <Paragraphs>51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Calibri Light</vt:lpstr>
      <vt:lpstr>Calibri</vt:lpstr>
      <vt:lpstr>Arial Narrow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Thamires Lizandra Mendes Brito</dc:creator>
  <cp:lastModifiedBy>Marlon Akio Tochiro</cp:lastModifiedBy>
  <cp:revision>6</cp:revision>
  <dcterms:created xsi:type="dcterms:W3CDTF">2019-05-13T15:44:40Z</dcterms:created>
  <dcterms:modified xsi:type="dcterms:W3CDTF">2022-12-05T21:43:53Z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0x010100303A806502F69B4CBDD4EBC5BEA149D4</vt:lpwstr>
  </property>
</Properties>
</file>